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00" r:id="rId13"/>
  </p:sldMasterIdLst>
  <p:notesMasterIdLst>
    <p:notesMasterId r:id="rId15"/>
  </p:notesMasterIdLst>
  <p:sldIdLst>
    <p:sldId id="261" r:id="rId17"/>
    <p:sldId id="260" r:id="rId18"/>
    <p:sldId id="263" r:id="rId19"/>
    <p:sldId id="309" r:id="rId20"/>
    <p:sldId id="259" r:id="rId21"/>
    <p:sldId id="278" r:id="rId22"/>
    <p:sldId id="275" r:id="rId23"/>
    <p:sldId id="276" r:id="rId24"/>
    <p:sldId id="303" r:id="rId25"/>
    <p:sldId id="280" r:id="rId26"/>
    <p:sldId id="286" r:id="rId27"/>
    <p:sldId id="279" r:id="rId28"/>
    <p:sldId id="281" r:id="rId29"/>
    <p:sldId id="284" r:id="rId30"/>
    <p:sldId id="287" r:id="rId31"/>
    <p:sldId id="292" r:id="rId32"/>
    <p:sldId id="289" r:id="rId33"/>
    <p:sldId id="290" r:id="rId34"/>
    <p:sldId id="291" r:id="rId35"/>
    <p:sldId id="293" r:id="rId36"/>
    <p:sldId id="304" r:id="rId37"/>
    <p:sldId id="306" r:id="rId38"/>
    <p:sldId id="305" r:id="rId39"/>
    <p:sldId id="295" r:id="rId40"/>
    <p:sldId id="294" r:id="rId41"/>
    <p:sldId id="307" r:id="rId42"/>
    <p:sldId id="308" r:id="rId43"/>
    <p:sldId id="297" r:id="rId44"/>
    <p:sldId id="298" r:id="rId45"/>
    <p:sldId id="299" r:id="rId46"/>
    <p:sldId id="302" r:id="rId47"/>
    <p:sldId id="266" r:id="rId48"/>
    <p:sldId id="301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6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45" Type="http://schemas.openxmlformats.org/officeDocument/2006/relationships/slide" Target="slides/slide29.xml"></Relationship><Relationship Id="rId46" Type="http://schemas.openxmlformats.org/officeDocument/2006/relationships/slide" Target="slides/slide30.xml"></Relationship><Relationship Id="rId47" Type="http://schemas.openxmlformats.org/officeDocument/2006/relationships/slide" Target="slides/slide31.xml"></Relationship><Relationship Id="rId48" Type="http://schemas.openxmlformats.org/officeDocument/2006/relationships/slide" Target="slides/slide32.xml"></Relationship><Relationship Id="rId49" Type="http://schemas.openxmlformats.org/officeDocument/2006/relationships/slide" Target="slides/slide33.xml"></Relationship><Relationship Id="rId79" Type="http://schemas.openxmlformats.org/officeDocument/2006/relationships/viewProps" Target="viewProps.xml"></Relationship><Relationship Id="rId8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F6825-F19E-4228-9492-62EA09BE74E5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E5AA9-3E0A-4456-9201-F51E6EE141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30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slide" Target="../slides/slide22.xml"></Relationship><Relationship Id="rId2" Type="http://schemas.openxmlformats.org/officeDocument/2006/relationships/notesMaster" Target="../notesMasters/notesMaster1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slide" Target="../slides/slide26.xml"></Relationship><Relationship Id="rId2" Type="http://schemas.openxmlformats.org/officeDocument/2006/relationships/notesMaster" Target="../notesMasters/notesMaster1.xml"></Relationship></Relationships>
</file>

<file path=ppt/notesSlides/_rels/notesSlide27.xml.rels><?xml version="1.0" encoding="UTF-8"?>
<Relationships xmlns="http://schemas.openxmlformats.org/package/2006/relationships"><Relationship Id="rId1" Type="http://schemas.openxmlformats.org/officeDocument/2006/relationships/slide" Target="../slides/slide27.xml"></Relationship><Relationship Id="rId2" Type="http://schemas.openxmlformats.org/officeDocument/2006/relationships/notesMaster" Target="../notesMasters/notesMaster1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1.xml"></Relationship></Relationships>
</file>

<file path=ppt/notesSlides/_rels/notesSlide3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회원가입 페이지</a:t>
            </a:r>
            <a:r>
              <a:rPr lang="ko-KR" altLang="en-US" baseline="0" dirty="0" smtClean="0"/>
              <a:t> 사진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29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회원가입 페이지</a:t>
            </a:r>
            <a:r>
              <a:rPr lang="ko-KR" altLang="en-US" baseline="0" dirty="0" smtClean="0"/>
              <a:t> 사진</a:t>
            </a:r>
            <a:r>
              <a:rPr lang="en-US" altLang="ko-KR" baseline="0" dirty="0" smtClean="0"/>
              <a:t>2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4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페이지 넘어가는 부</a:t>
            </a:r>
            <a:r>
              <a:rPr lang="ko-KR" altLang="en-US" dirty="0" smtClean="0"/>
              <a:t>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04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 코드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로그인 코드</a:t>
            </a:r>
            <a:r>
              <a:rPr lang="en-US" altLang="ko-KR" dirty="0" smtClean="0"/>
              <a:t>2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694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로그인 성공 실패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45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결제페이지</a:t>
            </a:r>
            <a:r>
              <a:rPr lang="ko-KR" altLang="en-US" dirty="0" smtClean="0"/>
              <a:t> 넘어가는 부</a:t>
            </a:r>
            <a:r>
              <a:rPr lang="ko-KR" altLang="en-US" dirty="0" smtClean="0"/>
              <a:t>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13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결제 코드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3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결제 코드</a:t>
            </a:r>
            <a:r>
              <a:rPr lang="en-US" altLang="ko-KR" dirty="0" smtClean="0"/>
              <a:t>2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297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결제 성공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마이페이지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57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미디어 페이지 </a:t>
            </a:r>
            <a:r>
              <a:rPr lang="ko-KR" altLang="en-US" dirty="0" err="1" smtClean="0"/>
              <a:t>넘어가는부분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586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>결제 코드</a:t>
            </a:r>
            <a:r>
              <a:rPr lang="en-US" altLang="ko-KR"/>
              <a:t>2</a:t>
            </a:r>
          </a:p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>결제 코드</a:t>
            </a:r>
            <a:r>
              <a:rPr lang="en-US" altLang="ko-KR"/>
              <a:t>2</a:t>
            </a:r>
          </a:p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/>
              <a:t>결제 코드</a:t>
            </a:r>
            <a:r>
              <a:rPr lang="en-US" altLang="ko-KR"/>
              <a:t>2</a:t>
            </a:r>
          </a:p>
          <a:p>
            <a:pPr marL="0" indent="0" latinLnBrk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39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회원정보 </a:t>
            </a:r>
            <a:r>
              <a:rPr lang="ko-KR" altLang="en-US" dirty="0" err="1" smtClean="0"/>
              <a:t>수</a:t>
            </a:r>
            <a:r>
              <a:rPr lang="ko-KR" altLang="en-US" dirty="0" err="1" smtClean="0"/>
              <a:t>정</a:t>
            </a:r>
            <a:r>
              <a:rPr lang="ko-KR" altLang="en-US" dirty="0" err="1" smtClean="0"/>
              <a:t>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21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회원정보 수정코드 </a:t>
            </a:r>
            <a:r>
              <a:rPr lang="en-US" altLang="ko-KR"/>
              <a:t>1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회원정보 수정코드 </a:t>
            </a:r>
            <a:r>
              <a:rPr lang="en-US" altLang="ko-KR"/>
              <a:t>1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회원정보 수정</a:t>
            </a:r>
            <a:r>
              <a:rPr lang="ko-KR" altLang="en-US" baseline="0" dirty="0" smtClean="0"/>
              <a:t> 성공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460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로그아웃 넘어가는 페이</a:t>
            </a:r>
            <a:r>
              <a:rPr lang="ko-KR" altLang="en-US" dirty="0" smtClean="0"/>
              <a:t>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71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프로그램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15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조원소개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67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조원소개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1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조원소개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조원소개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5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페이지 </a:t>
            </a:r>
            <a:r>
              <a:rPr lang="ko-KR" altLang="en-US" dirty="0" err="1" smtClean="0"/>
              <a:t>넘어가는부</a:t>
            </a:r>
            <a:r>
              <a:rPr lang="ko-KR" altLang="en-US" dirty="0" err="1" smtClean="0"/>
              <a:t>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37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 페이지 코드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243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회원가입 페이지 코드</a:t>
            </a:r>
            <a:r>
              <a:rPr lang="en-US" altLang="ko-KR" dirty="0" smtClean="0"/>
              <a:t>2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5AA9-3E0A-4456-9201-F51E6EE141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201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회원가입 페이지 코드</a:t>
            </a:r>
            <a:r>
              <a:rPr lang="en-US" altLang="ko-KR"/>
              <a:t>1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A27C2-70E4-492E-8E6C-CEA4855AB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2C6845-63FB-480C-8831-4A9BA942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C5D75-539C-4E48-A07B-9D922B0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F7450-5DA5-40F6-9EF6-EFB2835B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76BD2-7340-4131-A719-9B18915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09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4B67B-BBAA-4EC8-AA21-7C1DE794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11BD59-BB00-4339-B84C-4F9FECFEC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527EA-C01D-453F-9DD0-526C9994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F887F-889E-488E-BA82-42A63A40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79E5C-DE8F-4964-9489-F450A6B6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2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D0A8D0-FBC3-42EC-B489-F744C5CE6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72F6F7-F4D2-40FD-A394-FFCA0105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41525-BFCC-4660-9220-A01EC31C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C20D5-3030-4B3E-84C3-7A959E04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7E312-9B19-4319-B69D-C14DF2E2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2749F-3814-4741-B802-64A5275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B2DF1-7C60-4DA4-BF8B-9092D4BE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D5BBE5-BDC3-4A4D-B757-3F521DC2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D5932-BD54-463E-B4B9-1F216037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D44BA2-7B03-4A3E-8ECE-7CC37EC7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9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43DB-D384-482C-A905-CDF7523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04E84-B953-4EF9-AB83-CD38A4EE1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29A5F-38C8-46A1-895A-461BE4E1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B2FCC-4C40-4E60-996F-5C0738DB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BD76F-9695-4410-9AE6-D7BE55F6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0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3E311-AB32-4244-B774-9A3F4410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9E6B4-BA34-47C4-86F2-17FCAA5D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25DD7E-2C30-40D5-B949-1D9D16BE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638944-B6FE-4707-8C15-96FA41B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D20A7A-30DC-46F4-9872-B86F8BF2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B687B-28B8-4069-9AA6-1E6261BB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83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33004-88ED-47A4-A59A-9F860590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83F24-0685-4B94-9A0F-0DDEB267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D3116D-EB39-4AEF-BBAF-B372DD621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42B5BE-F3DB-4E6E-96B8-1F05996B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96AB3E-C6D9-4CD0-86D0-336DDB81F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283353-7B7B-49CE-B48C-5B326DDA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829675-2E23-4A8D-967D-34C2079D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158497-C928-42BF-9019-12CDEFDA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7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2F8DF-7029-4793-992D-31E33610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D111E1-1222-4274-B47A-29FFDD4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3B6A5-501A-4442-93A4-FD86FDB4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265B-12A1-40BF-9A6C-CBB16440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61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72E9A0-B24F-4595-AE83-4927DF43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265CDA-E950-4CE8-81E4-30E52F1A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9CABE-3813-4AA2-875B-A7CE8B9A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02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AF2C5-D7DB-4840-9723-9D2E889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17EC9-295F-44F4-A467-27036A557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AE6483-DE34-4DA1-BE10-2BFF38CC9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76CF4-5F78-488D-A9A1-6647E26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58342D-9BBA-493D-9B8C-DAAFA24E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08F14-B5E6-4CC1-AD2B-47F1DD54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59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5EBDC-28B8-4C57-87FD-F042001A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537C76-85A4-4A2D-A115-0444C4CED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45F22F-62C4-468B-BFB4-3CDD1A854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D0CC0-D3FC-4A46-A82D-091EFDC6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B708B-7275-4162-A674-9642E6BF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B92DDF-1CFD-46A7-A0DE-A13A33E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897864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3B4CE8-020E-4DCE-AD07-42E50440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68E0E-D5EB-4B99-841A-11496D4D2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7A0A6-3870-4C8D-A586-561D4124F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B264-1298-4723-9584-4377BEF8489F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489FE-8608-4D98-99FC-802D92916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161C7-B528-43BA-9E87-C1371E336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48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8" Type="http://schemas.openxmlformats.org/officeDocument/2006/relationships/image" Target="../media/image12.PNG"></Relationship><Relationship Id="rId3" Type="http://schemas.openxmlformats.org/officeDocument/2006/relationships/image" Target="../media/image3.png"></Relationship><Relationship Id="rId7" Type="http://schemas.openxmlformats.org/officeDocument/2006/relationships/image" Target="../media/image11.PNG"></Relationship><Relationship Id="rId2" Type="http://schemas.openxmlformats.org/officeDocument/2006/relationships/notesSlide" Target="../notesSlides/notesSlide10.xml"></Relationship><Relationship Id="rId6" Type="http://schemas.openxmlformats.org/officeDocument/2006/relationships/image" Target="../media/image10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9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7" Type="http://schemas.openxmlformats.org/officeDocument/2006/relationships/image" Target="../media/image14.PNG"></Relationship><Relationship Id="rId2" Type="http://schemas.openxmlformats.org/officeDocument/2006/relationships/notesSlide" Target="../notesSlides/notesSlide11.xml"></Relationship><Relationship Id="rId6" Type="http://schemas.openxmlformats.org/officeDocument/2006/relationships/image" Target="../media/image13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12.xml"></Relationship><Relationship Id="rId4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13.xml"></Relationship><Relationship Id="rId6" Type="http://schemas.openxmlformats.org/officeDocument/2006/relationships/image" Target="../media/image15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fImage495426496500.png"></Relationship><Relationship Id="rId9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14.xml"></Relationship><Relationship Id="rId6" Type="http://schemas.openxmlformats.org/officeDocument/2006/relationships/image" Target="../media/image15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fImage432966509169.png"></Relationship><Relationship Id="rId9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8" Type="http://schemas.openxmlformats.org/officeDocument/2006/relationships/image" Target="../media/image20.PNG"></Relationship><Relationship Id="rId3" Type="http://schemas.openxmlformats.org/officeDocument/2006/relationships/image" Target="../media/image3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15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9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7" Type="http://schemas.openxmlformats.org/officeDocument/2006/relationships/image" Target="../media/image22.PNG"></Relationship><Relationship Id="rId2" Type="http://schemas.openxmlformats.org/officeDocument/2006/relationships/notesSlide" Target="../notesSlides/notesSlide17.xml"></Relationship><Relationship Id="rId6" Type="http://schemas.openxmlformats.org/officeDocument/2006/relationships/image" Target="../media/image21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7" Type="http://schemas.openxmlformats.org/officeDocument/2006/relationships/image" Target="../media/image24.PNG"></Relationship><Relationship Id="rId2" Type="http://schemas.openxmlformats.org/officeDocument/2006/relationships/notesSlide" Target="../notesSlides/notesSlide18.xml"></Relationship><Relationship Id="rId6" Type="http://schemas.openxmlformats.org/officeDocument/2006/relationships/image" Target="../media/image23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8" Type="http://schemas.openxmlformats.org/officeDocument/2006/relationships/image" Target="../media/image27.PNG"></Relationship><Relationship Id="rId3" Type="http://schemas.openxmlformats.org/officeDocument/2006/relationships/image" Target="../media/image3.png"></Relationship><Relationship Id="rId7" Type="http://schemas.openxmlformats.org/officeDocument/2006/relationships/image" Target="../media/image26.PNG"></Relationship><Relationship Id="rId2" Type="http://schemas.openxmlformats.org/officeDocument/2006/relationships/notesSlide" Target="../notesSlides/notesSlide19.xml"></Relationship><Relationship Id="rId6" Type="http://schemas.openxmlformats.org/officeDocument/2006/relationships/image" Target="../media/image25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9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audio" Target="../media/media1.mp3"></Relationship><Relationship Id="rId1" Type="http://schemas.microsoft.com/office/2007/relationships/media" Target="../media/media1.mp3"></Relationship><Relationship Id="rId5" Type="http://schemas.openxmlformats.org/officeDocument/2006/relationships/image" Target="../media/image2.png"></Relationship><Relationship Id="rId4" Type="http://schemas.openxmlformats.org/officeDocument/2006/relationships/image" Target="../media/image1.png"></Relationship><Relationship Id="rId6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20.xml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5.png"></Relationship><Relationship Id="rId5" Type="http://schemas.openxmlformats.org/officeDocument/2006/relationships/image" Target="../media/fImage2005966725724.png"></Relationship><Relationship Id="rId6" Type="http://schemas.openxmlformats.org/officeDocument/2006/relationships/image" Target="../media/fImage274927091478.png"></Relationship><Relationship Id="rId7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5.png"></Relationship><Relationship Id="rId5" Type="http://schemas.openxmlformats.org/officeDocument/2006/relationships/image" Target="../media/fImage2005967059358.png"></Relationship><Relationship Id="rId6" Type="http://schemas.openxmlformats.org/officeDocument/2006/relationships/image" Target="../media/fImage471637106962.png"></Relationship><Relationship Id="rId7" Type="http://schemas.openxmlformats.org/officeDocument/2006/relationships/notesSlide" Target="../notesSlides/notesSlide2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5.png"></Relationship><Relationship Id="rId5" Type="http://schemas.openxmlformats.org/officeDocument/2006/relationships/image" Target="../media/fImage2005966874464.png"></Relationship><Relationship Id="rId6" Type="http://schemas.openxmlformats.org/officeDocument/2006/relationships/image" Target="../media/fImage508587115705.png"></Relationship><Relationship Id="rId7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24.xml"></Relationship><Relationship Id="rId4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25.xml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fImage146697308145.png"></Relationship><Relationship Id="rId9" Type="http://schemas.openxmlformats.org/officeDocument/2006/relationships/image" Target="../media/fImage730377673281.png"></Relationship><Relationship Id="rId10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5.png"></Relationship><Relationship Id="rId5" Type="http://schemas.openxmlformats.org/officeDocument/2006/relationships/image" Target="../media/fImage146697456827.png"></Relationship><Relationship Id="rId6" Type="http://schemas.openxmlformats.org/officeDocument/2006/relationships/image" Target="../media/fImage427917689961.png"></Relationship><Relationship Id="rId7" Type="http://schemas.openxmlformats.org/officeDocument/2006/relationships/notesSlide" Target="../notesSlides/notesSlide26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5.png"></Relationship><Relationship Id="rId5" Type="http://schemas.openxmlformats.org/officeDocument/2006/relationships/image" Target="../media/fImage14669763491.png"></Relationship><Relationship Id="rId6" Type="http://schemas.openxmlformats.org/officeDocument/2006/relationships/image" Target="../media/fImage374557692995.png"></Relationship><Relationship Id="rId7" Type="http://schemas.openxmlformats.org/officeDocument/2006/relationships/notesSlide" Target="../notesSlides/notesSlide27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28.xml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10" Type="http://schemas.openxmlformats.org/officeDocument/2006/relationships/image" Target="../media/fImage136827701942.png"></Relationship><Relationship Id="rId11" Type="http://schemas.openxmlformats.org/officeDocument/2006/relationships/image" Target="../media/fImage176047714827.png"></Relationship><Relationship Id="rId12" Type="http://schemas.openxmlformats.org/officeDocument/2006/relationships/image" Target="../media/fImage235417725436.png"></Relationship><Relationship Id="rId13" Type="http://schemas.openxmlformats.org/officeDocument/2006/relationships/image" Target="../media/fImage128057732391.png"></Relationship><Relationship Id="rId14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29.xml"></Relationship><Relationship Id="rId4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3.xml"></Relationship><Relationship Id="rId6" Type="http://schemas.openxmlformats.org/officeDocument/2006/relationships/image" Target="../media/image6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7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image" Target="../media/image3.png"></Relationship><Relationship Id="rId6" Type="http://schemas.openxmlformats.org/officeDocument/2006/relationships/image" Target="../media/image36.PNG"></Relationship><Relationship Id="rId5" Type="http://schemas.openxmlformats.org/officeDocument/2006/relationships/image" Target="../media/image35.PNG"></Relationship><Relationship Id="rId4" Type="http://schemas.openxmlformats.org/officeDocument/2006/relationships/image" Target="../media/image5.png"></Relationship><Relationship Id="rId7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31.xml"></Relationship><Relationship Id="rId4" Type="http://schemas.openxmlformats.org/officeDocument/2006/relationships/slideLayout" Target="../slideLayouts/slideLayout2.xml"></Relationship></Relationships>
</file>

<file path=ppt/slides/_rels/slide32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7" Type="http://schemas.microsoft.com/office/2007/relationships/hdphoto" Target="../media/hdphoto1.wdp"></Relationship><Relationship Id="rId2" Type="http://schemas.openxmlformats.org/officeDocument/2006/relationships/image" Target="../media/image3.png"></Relationship><Relationship Id="rId6" Type="http://schemas.openxmlformats.org/officeDocument/2006/relationships/image" Target="../media/image38.png"></Relationship><Relationship Id="rId5" Type="http://schemas.openxmlformats.org/officeDocument/2006/relationships/image" Target="../media/image37.jpeg"></Relationship><Relationship Id="rId4" Type="http://schemas.openxmlformats.org/officeDocument/2006/relationships/image" Target="../media/image5.png"></Relationship><Relationship Id="rId8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33.xml"></Relationship><Relationship Id="rId4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3.png"></Relationship><Relationship Id="rId3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5.xml"></Relationship><Relationship Id="rId4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6.xml"></Relationship><Relationship Id="rId4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7.xml"></Relationship><Relationship Id="rId6" Type="http://schemas.openxmlformats.org/officeDocument/2006/relationships/image" Target="../media/image7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fImage5745964641.png"></Relationship><Relationship Id="rId9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8.xml"></Relationship><Relationship Id="rId6" Type="http://schemas.openxmlformats.org/officeDocument/2006/relationships/image" Target="../media/image7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fImage684926478467.png"></Relationship><Relationship Id="rId9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5.png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fImage133856486334.png"></Relationship><Relationship Id="rId7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64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070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/>
          <p:cNvSpPr txBox="1">
            <a:spLocks/>
          </p:cNvSpPr>
          <p:nvPr/>
        </p:nvSpPr>
        <p:spPr>
          <a:xfrm rot="0">
            <a:off x="4404995" y="158115"/>
            <a:ext cx="692213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sp>
        <p:nvSpPr>
          <p:cNvPr id="69" name="TextBox 68"/>
          <p:cNvSpPr txBox="1">
            <a:spLocks/>
          </p:cNvSpPr>
          <p:nvPr/>
        </p:nvSpPr>
        <p:spPr>
          <a:xfrm rot="0">
            <a:off x="4348480" y="866140"/>
            <a:ext cx="3943985" cy="4622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회원 가입 실패</a:t>
            </a:r>
            <a:r>
              <a:rPr lang="en-US" altLang="ko-KR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,</a:t>
            </a: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성공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2457450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40530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47990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20" y="2287270"/>
            <a:ext cx="3020060" cy="39204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85" y="2287270"/>
            <a:ext cx="3027045" cy="3917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2287270"/>
            <a:ext cx="3027045" cy="3917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0960" y="1826895"/>
            <a:ext cx="173482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중복 확인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71440" y="1822450"/>
            <a:ext cx="173482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정보 빠트림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3510" y="1807210"/>
            <a:ext cx="173482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가입 성공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09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/>
          <p:cNvSpPr txBox="1">
            <a:spLocks/>
          </p:cNvSpPr>
          <p:nvPr/>
        </p:nvSpPr>
        <p:spPr>
          <a:xfrm rot="0">
            <a:off x="4319270" y="158115"/>
            <a:ext cx="6922135" cy="7086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sp>
        <p:nvSpPr>
          <p:cNvPr id="69" name="TextBox 68"/>
          <p:cNvSpPr txBox="1">
            <a:spLocks/>
          </p:cNvSpPr>
          <p:nvPr/>
        </p:nvSpPr>
        <p:spPr>
          <a:xfrm rot="0">
            <a:off x="4227830" y="866140"/>
            <a:ext cx="3943985" cy="4622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회원 가입시 파일 저장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2663825" y="1502410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2675" y="1807210"/>
            <a:ext cx="271208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아이디 </a:t>
            </a:r>
            <a:r>
              <a:rPr lang="en-US" altLang="ko-KR" b="1">
                <a:solidFill>
                  <a:schemeClr val="tx1"/>
                </a:solidFill>
              </a:rPr>
              <a:t>, </a:t>
            </a:r>
            <a:r>
              <a:rPr lang="ko-KR" altLang="en-US" b="1">
                <a:solidFill>
                  <a:schemeClr val="tx1"/>
                </a:solidFill>
              </a:rPr>
              <a:t>비밀번호 저장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98640" y="1807210"/>
            <a:ext cx="246634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이름 </a:t>
            </a:r>
            <a:r>
              <a:rPr lang="en-US" altLang="ko-KR" b="1">
                <a:solidFill>
                  <a:schemeClr val="tx1"/>
                </a:solidFill>
              </a:rPr>
              <a:t>, </a:t>
            </a:r>
            <a:r>
              <a:rPr lang="ko-KR" altLang="en-US" b="1">
                <a:solidFill>
                  <a:schemeClr val="tx1"/>
                </a:solidFill>
              </a:rPr>
              <a:t>전화번호 저장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76145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84315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95" y="2267585"/>
            <a:ext cx="3030855" cy="39579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15" y="2280285"/>
            <a:ext cx="3018790" cy="394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01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71600" y="1103630"/>
            <a:ext cx="9448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4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 </a:t>
            </a:r>
            <a:r>
              <a:rPr lang="en-US" altLang="ko-KR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94107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47789-1ED4-4C9D-8FE2-3A61EC03624C}"/>
              </a:ext>
            </a:extLst>
          </p:cNvPr>
          <p:cNvSpPr/>
          <p:nvPr/>
        </p:nvSpPr>
        <p:spPr>
          <a:xfrm>
            <a:off x="374523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로그인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986AE8-BDA2-4CC4-9F01-3CC5E39D9B04}"/>
              </a:ext>
            </a:extLst>
          </p:cNvPr>
          <p:cNvSpPr/>
          <p:nvPr/>
        </p:nvSpPr>
        <p:spPr>
          <a:xfrm>
            <a:off x="654939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결제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393055-DF85-4414-BEAB-D5D58C26D800}"/>
              </a:ext>
            </a:extLst>
          </p:cNvPr>
          <p:cNvSpPr/>
          <p:nvPr/>
        </p:nvSpPr>
        <p:spPr>
          <a:xfrm>
            <a:off x="935355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미디어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0E451-D47B-4F47-95F8-C63EE1087A7F}"/>
              </a:ext>
            </a:extLst>
          </p:cNvPr>
          <p:cNvSpPr txBox="1"/>
          <p:nvPr/>
        </p:nvSpPr>
        <p:spPr>
          <a:xfrm>
            <a:off x="105918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068ABA-834B-43F2-B5EB-82E2BC6C87C2}"/>
              </a:ext>
            </a:extLst>
          </p:cNvPr>
          <p:cNvSpPr txBox="1"/>
          <p:nvPr/>
        </p:nvSpPr>
        <p:spPr>
          <a:xfrm>
            <a:off x="386334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6C6DB-71D0-4A19-A89A-6E13C5D1E588}"/>
              </a:ext>
            </a:extLst>
          </p:cNvPr>
          <p:cNvSpPr txBox="1"/>
          <p:nvPr/>
        </p:nvSpPr>
        <p:spPr>
          <a:xfrm>
            <a:off x="666750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CE63E6-FB69-4023-9FF0-A0DAC6C2684C}"/>
              </a:ext>
            </a:extLst>
          </p:cNvPr>
          <p:cNvSpPr txBox="1"/>
          <p:nvPr/>
        </p:nvSpPr>
        <p:spPr>
          <a:xfrm>
            <a:off x="947166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66690" y="1925955"/>
            <a:ext cx="165925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로그인 페이지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0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531 -0.00018 " pathEditMode="relative" ptsTypes="AA" rAng="0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041 -0.01175 " pathEditMode="relative" ptsTypes="AA" rAng="0">
                                      <p:cBhvr>
                                        <p:cTn id="4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085" y="518795"/>
            <a:ext cx="3094990" cy="57111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5161280" y="266700"/>
            <a:ext cx="69215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소개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4BD1F-DE00-464A-A2A2-7325C23A32E6}"/>
              </a:ext>
            </a:extLst>
          </p:cNvPr>
          <p:cNvSpPr txBox="1"/>
          <p:nvPr/>
        </p:nvSpPr>
        <p:spPr>
          <a:xfrm>
            <a:off x="5161280" y="995045"/>
            <a:ext cx="41846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 코드</a:t>
            </a:r>
            <a:r>
              <a:rPr lang="en-US" altLang="ko-KR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 성공</a:t>
            </a:r>
            <a:r>
              <a:rPr lang="en-US" altLang="ko-KR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kumimoji="0" lang="en-US" altLang="ko-KR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71135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" y="552450"/>
            <a:ext cx="3033395" cy="5644515"/>
          </a:xfrm>
          <a:prstGeom prst="rect">
            <a:avLst/>
          </a:prstGeom>
        </p:spPr>
      </p:pic>
      <p:pic>
        <p:nvPicPr>
          <p:cNvPr id="2059" name="그림 6" descr="C:/Users/JM/AppData/Roaming/PolarisOffice/ETemp/16044_20711856/fImage495426496500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14750" y="1609725"/>
            <a:ext cx="7995920" cy="462407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59922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085" y="518795"/>
            <a:ext cx="3094990" cy="57111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5161280" y="266700"/>
            <a:ext cx="69215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소개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9" name="TextBox 68"/>
          <p:cNvSpPr txBox="1">
            <a:spLocks/>
          </p:cNvSpPr>
          <p:nvPr/>
        </p:nvSpPr>
        <p:spPr>
          <a:xfrm rot="0">
            <a:off x="5161280" y="995045"/>
            <a:ext cx="474535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로그인 코드</a:t>
            </a:r>
            <a:r>
              <a:rPr lang="en-US" altLang="ko-KR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(</a:t>
            </a: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로그인 실패</a:t>
            </a:r>
            <a:r>
              <a:rPr lang="en-US" altLang="ko-KR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)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71135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" y="552450"/>
            <a:ext cx="3033395" cy="5644515"/>
          </a:xfrm>
          <a:prstGeom prst="rect">
            <a:avLst/>
          </a:prstGeom>
        </p:spPr>
      </p:pic>
      <p:pic>
        <p:nvPicPr>
          <p:cNvPr id="2059" name="그림 7" descr="C:/Users/JM/AppData/Roaming/PolarisOffice/ETemp/16044_20711856/fImage432966509169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24275" y="1609725"/>
            <a:ext cx="8024495" cy="461835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19768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070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69" name="TextBox 68"/>
          <p:cNvSpPr txBox="1">
            <a:spLocks/>
          </p:cNvSpPr>
          <p:nvPr/>
        </p:nvSpPr>
        <p:spPr>
          <a:xfrm rot="0">
            <a:off x="4613275" y="864235"/>
            <a:ext cx="3943985" cy="4622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로그인 실패</a:t>
            </a:r>
            <a:r>
              <a:rPr lang="en-US" altLang="ko-KR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, </a:t>
            </a: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성공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2457450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40530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47990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12825" y="1807210"/>
            <a:ext cx="206375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존재하지않는 </a:t>
            </a:r>
            <a:r>
              <a:rPr lang="en-US" altLang="ko-KR" b="1">
                <a:solidFill>
                  <a:schemeClr val="tx1"/>
                </a:solidFill>
              </a:rPr>
              <a:t>ID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3325" y="1814195"/>
            <a:ext cx="173482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비밀번호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lang="ko-KR" altLang="en-US" b="1">
                <a:solidFill>
                  <a:schemeClr val="tx1"/>
                </a:solidFill>
              </a:rPr>
              <a:t>틀림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9375" y="1814195"/>
            <a:ext cx="173482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로그인 성공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" y="2282190"/>
            <a:ext cx="3038475" cy="39287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630" y="2290445"/>
            <a:ext cx="3013075" cy="39490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85" y="2261870"/>
            <a:ext cx="3027045" cy="3968750"/>
          </a:xfrm>
          <a:prstGeom prst="rect">
            <a:avLst/>
          </a:prstGeom>
        </p:spPr>
      </p:pic>
      <p:sp>
        <p:nvSpPr>
          <p:cNvPr id="2059" name="텍스트 상자 9"/>
          <p:cNvSpPr txBox="1">
            <a:spLocks/>
          </p:cNvSpPr>
          <p:nvPr/>
        </p:nvSpPr>
        <p:spPr>
          <a:xfrm rot="0">
            <a:off x="4404995" y="158115"/>
            <a:ext cx="692213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10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71600" y="1103630"/>
            <a:ext cx="9448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4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 </a:t>
            </a:r>
            <a:r>
              <a:rPr lang="en-US" altLang="ko-KR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94107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47789-1ED4-4C9D-8FE2-3A61EC03624C}"/>
              </a:ext>
            </a:extLst>
          </p:cNvPr>
          <p:cNvSpPr/>
          <p:nvPr/>
        </p:nvSpPr>
        <p:spPr>
          <a:xfrm>
            <a:off x="374523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로그인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986AE8-BDA2-4CC4-9F01-3CC5E39D9B04}"/>
              </a:ext>
            </a:extLst>
          </p:cNvPr>
          <p:cNvSpPr/>
          <p:nvPr/>
        </p:nvSpPr>
        <p:spPr>
          <a:xfrm>
            <a:off x="654939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결제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393055-DF85-4414-BEAB-D5D58C26D800}"/>
              </a:ext>
            </a:extLst>
          </p:cNvPr>
          <p:cNvSpPr/>
          <p:nvPr/>
        </p:nvSpPr>
        <p:spPr>
          <a:xfrm>
            <a:off x="935355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미디어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0E451-D47B-4F47-95F8-C63EE1087A7F}"/>
              </a:ext>
            </a:extLst>
          </p:cNvPr>
          <p:cNvSpPr txBox="1"/>
          <p:nvPr/>
        </p:nvSpPr>
        <p:spPr>
          <a:xfrm>
            <a:off x="105918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068ABA-834B-43F2-B5EB-82E2BC6C87C2}"/>
              </a:ext>
            </a:extLst>
          </p:cNvPr>
          <p:cNvSpPr txBox="1"/>
          <p:nvPr/>
        </p:nvSpPr>
        <p:spPr>
          <a:xfrm>
            <a:off x="386334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6C6DB-71D0-4A19-A89A-6E13C5D1E588}"/>
              </a:ext>
            </a:extLst>
          </p:cNvPr>
          <p:cNvSpPr txBox="1"/>
          <p:nvPr/>
        </p:nvSpPr>
        <p:spPr>
          <a:xfrm>
            <a:off x="666750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CE63E6-FB69-4023-9FF0-A0DAC6C2684C}"/>
              </a:ext>
            </a:extLst>
          </p:cNvPr>
          <p:cNvSpPr txBox="1"/>
          <p:nvPr/>
        </p:nvSpPr>
        <p:spPr>
          <a:xfrm>
            <a:off x="947166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66690" y="1925955"/>
            <a:ext cx="165925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결제 페이지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1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203 -0.00018 " pathEditMode="relative" ptsTypes="AA" rAng="0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046 -0.01175 " pathEditMode="relative" ptsTypes="AA" rAng="0">
                                      <p:cBhvr>
                                        <p:cTn id="4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7" grpId="0"/>
      <p:bldP spid="38" grpId="0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085" y="518795"/>
            <a:ext cx="3094990" cy="57111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5161280" y="266700"/>
            <a:ext cx="69215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소개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9" name="TextBox 68"/>
          <p:cNvSpPr txBox="1">
            <a:spLocks/>
          </p:cNvSpPr>
          <p:nvPr/>
        </p:nvSpPr>
        <p:spPr>
          <a:xfrm rot="0">
            <a:off x="5161280" y="995045"/>
            <a:ext cx="5078730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결제 코드</a:t>
            </a:r>
            <a:r>
              <a:rPr lang="en-US" altLang="ko-KR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(</a:t>
            </a: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상품</a:t>
            </a:r>
            <a:r>
              <a:rPr lang="en-US" altLang="ko-KR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,</a:t>
            </a: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금액선택</a:t>
            </a:r>
            <a:r>
              <a:rPr lang="en-US" altLang="ko-KR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)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71135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" y="541020"/>
            <a:ext cx="3033395" cy="5667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0" y="1617980"/>
            <a:ext cx="800036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085" y="518795"/>
            <a:ext cx="3094990" cy="57111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5161280" y="266700"/>
            <a:ext cx="69215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소개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4BD1F-DE00-464A-A2A2-7325C23A32E6}"/>
              </a:ext>
            </a:extLst>
          </p:cNvPr>
          <p:cNvSpPr txBox="1"/>
          <p:nvPr/>
        </p:nvSpPr>
        <p:spPr>
          <a:xfrm>
            <a:off x="5161280" y="995045"/>
            <a:ext cx="39998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결제 </a:t>
            </a:r>
            <a:r>
              <a:rPr lang="ko-KR" altLang="en-US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코드</a:t>
            </a:r>
            <a:r>
              <a:rPr lang="en-US" altLang="ko-KR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결제 성공</a:t>
            </a:r>
            <a:r>
              <a:rPr lang="en-US" altLang="ko-KR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kumimoji="0" lang="en-US" altLang="ko-KR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71135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20" y="1617980"/>
            <a:ext cx="8000365" cy="4568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" y="551815"/>
            <a:ext cx="3033395" cy="564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8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3070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69" name="TextBox 68"/>
          <p:cNvSpPr txBox="1">
            <a:spLocks/>
          </p:cNvSpPr>
          <p:nvPr/>
        </p:nvSpPr>
        <p:spPr>
          <a:xfrm rot="0">
            <a:off x="4492625" y="875665"/>
            <a:ext cx="3943985" cy="4622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결제 성공</a:t>
            </a:r>
            <a:r>
              <a:rPr lang="en-US" altLang="ko-KR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,Mypage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2457450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40530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047990" y="2242185"/>
            <a:ext cx="309499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30960" y="1815465"/>
            <a:ext cx="206375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결제 완료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6435" y="1814195"/>
            <a:ext cx="283972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>
                <a:solidFill>
                  <a:schemeClr val="tx1"/>
                </a:solidFill>
              </a:rPr>
              <a:t>Mypage </a:t>
            </a:r>
            <a:r>
              <a:rPr lang="ko-KR" altLang="en-US" b="1">
                <a:solidFill>
                  <a:schemeClr val="tx1"/>
                </a:solidFill>
              </a:rPr>
              <a:t>내 결제금액확인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9375" y="1814195"/>
            <a:ext cx="173482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파일로 저장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" y="2286635"/>
            <a:ext cx="3030855" cy="39198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5" y="2286635"/>
            <a:ext cx="3029585" cy="39331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80" y="2286635"/>
            <a:ext cx="3030855" cy="3919855"/>
          </a:xfrm>
          <a:prstGeom prst="rect">
            <a:avLst/>
          </a:prstGeom>
        </p:spPr>
      </p:pic>
      <p:sp>
        <p:nvSpPr>
          <p:cNvPr id="2059" name="텍스트 상자 10"/>
          <p:cNvSpPr txBox="1">
            <a:spLocks/>
          </p:cNvSpPr>
          <p:nvPr/>
        </p:nvSpPr>
        <p:spPr>
          <a:xfrm rot="0">
            <a:off x="4404995" y="158115"/>
            <a:ext cx="692213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33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tflix Intro Sound Effect">
            <a:hlinkClick r:id="" action="ppaction://media"/>
            <a:extLst>
              <a:ext uri="{FF2B5EF4-FFF2-40B4-BE49-F238E27FC236}">
                <a16:creationId xmlns:a16="http://schemas.microsoft.com/office/drawing/2014/main" id="{FA41D614-EC8C-4238-AF43-45231926C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355" y="7014210"/>
            <a:ext cx="442595" cy="442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CE5FED3-0F5D-49CF-96A8-45DAC85D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20" y="2332990"/>
            <a:ext cx="618236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텍스트 상자 26"/>
          <p:cNvSpPr txBox="1">
            <a:spLocks/>
          </p:cNvSpPr>
          <p:nvPr/>
        </p:nvSpPr>
        <p:spPr>
          <a:xfrm rot="0">
            <a:off x="4962525" y="4152900"/>
            <a:ext cx="4277360" cy="13239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8000">
                <a:solidFill>
                  <a:schemeClr val="tx1"/>
                </a:solidFill>
                <a:latin typeface="맑은 고딕" charset="0"/>
                <a:ea typeface="맑은 고딕" charset="0"/>
              </a:rPr>
              <a:t>4조</a:t>
            </a:r>
            <a:endParaRPr lang="ko-KR" altLang="en-US" sz="8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67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71600" y="1103630"/>
            <a:ext cx="9448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4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 </a:t>
            </a:r>
            <a:r>
              <a:rPr lang="en-US" altLang="ko-KR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94107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47789-1ED4-4C9D-8FE2-3A61EC03624C}"/>
              </a:ext>
            </a:extLst>
          </p:cNvPr>
          <p:cNvSpPr/>
          <p:nvPr/>
        </p:nvSpPr>
        <p:spPr>
          <a:xfrm>
            <a:off x="374523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로그인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986AE8-BDA2-4CC4-9F01-3CC5E39D9B04}"/>
              </a:ext>
            </a:extLst>
          </p:cNvPr>
          <p:cNvSpPr/>
          <p:nvPr/>
        </p:nvSpPr>
        <p:spPr>
          <a:xfrm>
            <a:off x="654939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결제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393055-DF85-4414-BEAB-D5D58C26D800}"/>
              </a:ext>
            </a:extLst>
          </p:cNvPr>
          <p:cNvSpPr/>
          <p:nvPr/>
        </p:nvSpPr>
        <p:spPr>
          <a:xfrm>
            <a:off x="935355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미디어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0E451-D47B-4F47-95F8-C63EE1087A7F}"/>
              </a:ext>
            </a:extLst>
          </p:cNvPr>
          <p:cNvSpPr txBox="1"/>
          <p:nvPr/>
        </p:nvSpPr>
        <p:spPr>
          <a:xfrm>
            <a:off x="105918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068ABA-834B-43F2-B5EB-82E2BC6C87C2}"/>
              </a:ext>
            </a:extLst>
          </p:cNvPr>
          <p:cNvSpPr txBox="1"/>
          <p:nvPr/>
        </p:nvSpPr>
        <p:spPr>
          <a:xfrm>
            <a:off x="386334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6C6DB-71D0-4A19-A89A-6E13C5D1E588}"/>
              </a:ext>
            </a:extLst>
          </p:cNvPr>
          <p:cNvSpPr txBox="1"/>
          <p:nvPr/>
        </p:nvSpPr>
        <p:spPr>
          <a:xfrm>
            <a:off x="666750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CE63E6-FB69-4023-9FF0-A0DAC6C2684C}"/>
              </a:ext>
            </a:extLst>
          </p:cNvPr>
          <p:cNvSpPr txBox="1"/>
          <p:nvPr/>
        </p:nvSpPr>
        <p:spPr>
          <a:xfrm>
            <a:off x="947166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90795" y="1925955"/>
            <a:ext cx="165925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미디어 페이지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1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6182 -0.00018 " pathEditMode="relative" ptsTypes="AA" rAng="0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6041 -0.01175 " pathEditMode="relative" ptsTypes="AA" rAng="0">
                                      <p:cBhvr>
                                        <p:cTn id="4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7" grpId="0"/>
      <p:bldP spid="38" grpId="0"/>
      <p:bldP spid="39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299085" y="518795"/>
            <a:ext cx="3095625" cy="5711825"/>
          </a:xfrm>
          <a:prstGeom prst="rect"/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58" name="Picture " descr="C:/Users/JM/AppData/Roaming/PolarisOffice/ETemp/16044_20711856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00" t="26858" r="13734" b="31086"/>
          <a:stretch>
            <a:fillRect/>
          </a:stretch>
        </p:blipFill>
        <p:spPr bwMode="auto">
          <a:xfrm rot="0">
            <a:off x="106680" y="116840"/>
            <a:ext cx="1224915" cy="402590"/>
          </a:xfrm>
          <a:prstGeom prst="rect"/>
          <a:noFill/>
        </p:spPr>
      </p:pic>
      <p:pic>
        <p:nvPicPr>
          <p:cNvPr id="11" name="Picture " descr="C:/Users/JM/AppData/Roaming/PolarisOffice/ETemp/16044_20711856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11460" y="142240"/>
            <a:ext cx="326390" cy="326390"/>
          </a:xfrm>
          <a:prstGeom prst="rect"/>
          <a:noFill/>
        </p:spPr>
      </p:pic>
      <p:sp>
        <p:nvSpPr>
          <p:cNvPr id="29" name="Rect 0"/>
          <p:cNvSpPr>
            <a:spLocks/>
          </p:cNvSpPr>
          <p:nvPr/>
        </p:nvSpPr>
        <p:spPr>
          <a:xfrm rot="0">
            <a:off x="11548110" y="11684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Picture " descr="C:/Users/JM/AppData/Roaming/PolarisOffice/ETemp/16044_20711856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79785" y="127635"/>
            <a:ext cx="326390" cy="326390"/>
          </a:xfrm>
          <a:prstGeom prst="rect"/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 rot="0">
            <a:off x="5161280" y="266700"/>
            <a:ext cx="6922135" cy="7086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 rot="0">
            <a:off x="5161280" y="995045"/>
            <a:ext cx="4000500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미디어 코드(1)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Rect 0"/>
          <p:cNvCxnSpPr/>
          <p:nvPr/>
        </p:nvCxnSpPr>
        <p:spPr>
          <a:xfrm rot="0">
            <a:off x="5271135" y="1537335"/>
            <a:ext cx="6275070" cy="635"/>
          </a:xfrm>
          <a:prstGeom prst="line"/>
          <a:ln w="25400" cap="rnd" cmpd="sng">
            <a:solidFill>
              <a:schemeClr val="bg1">
                <a:alpha val="6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 0"/>
          <p:cNvSpPr>
            <a:spLocks/>
          </p:cNvSpPr>
          <p:nvPr/>
        </p:nvSpPr>
        <p:spPr>
          <a:xfrm rot="0">
            <a:off x="10569575" y="-420370"/>
            <a:ext cx="397510" cy="39116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11061065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11545570" y="-420370"/>
            <a:ext cx="393065" cy="386715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10085070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5166360" y="6440170"/>
            <a:ext cx="69221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- This PPT is made by Garam Blog</a:t>
            </a:r>
            <a:endParaRPr lang="ko-KR" altLang="en-US" sz="1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pic>
        <p:nvPicPr>
          <p:cNvPr id="2059" name="그림 11" descr="C:/Users/JM/AppData/Roaming/PolarisOffice/ETemp/16044_20711856/fImage200596672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9090" y="590550"/>
            <a:ext cx="3004820" cy="5572760"/>
          </a:xfrm>
          <a:prstGeom prst="rect"/>
          <a:noFill/>
        </p:spPr>
      </p:pic>
      <p:pic>
        <p:nvPicPr>
          <p:cNvPr id="2060" name="그림 12" descr="C:/Users/JM/AppData/Roaming/PolarisOffice/ETemp/16044_20711856/fImage27492709147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62375" y="1676400"/>
            <a:ext cx="7997825" cy="4549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299085" y="518795"/>
            <a:ext cx="3095625" cy="5711825"/>
          </a:xfrm>
          <a:prstGeom prst="rect"/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58" name="Picture " descr="C:/Users/JM/AppData/Roaming/PolarisOffice/ETemp/16044_20711856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00" t="26858" r="13734" b="31086"/>
          <a:stretch>
            <a:fillRect/>
          </a:stretch>
        </p:blipFill>
        <p:spPr bwMode="auto">
          <a:xfrm rot="0">
            <a:off x="106680" y="116840"/>
            <a:ext cx="1224915" cy="402590"/>
          </a:xfrm>
          <a:prstGeom prst="rect"/>
          <a:noFill/>
        </p:spPr>
      </p:pic>
      <p:pic>
        <p:nvPicPr>
          <p:cNvPr id="11" name="Picture " descr="C:/Users/JM/AppData/Roaming/PolarisOffice/ETemp/16044_20711856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11460" y="142240"/>
            <a:ext cx="326390" cy="326390"/>
          </a:xfrm>
          <a:prstGeom prst="rect"/>
          <a:noFill/>
        </p:spPr>
      </p:pic>
      <p:sp>
        <p:nvSpPr>
          <p:cNvPr id="29" name="Rect 0"/>
          <p:cNvSpPr>
            <a:spLocks/>
          </p:cNvSpPr>
          <p:nvPr/>
        </p:nvSpPr>
        <p:spPr>
          <a:xfrm rot="0">
            <a:off x="11548110" y="11684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Picture " descr="C:/Users/JM/AppData/Roaming/PolarisOffice/ETemp/16044_20711856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79785" y="127635"/>
            <a:ext cx="326390" cy="326390"/>
          </a:xfrm>
          <a:prstGeom prst="rect"/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 rot="0">
            <a:off x="5161280" y="266700"/>
            <a:ext cx="6922135" cy="7086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 rot="0">
            <a:off x="5161280" y="995045"/>
            <a:ext cx="4000500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미디어 코드(2)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Rect 0"/>
          <p:cNvCxnSpPr/>
          <p:nvPr/>
        </p:nvCxnSpPr>
        <p:spPr>
          <a:xfrm rot="0">
            <a:off x="5271135" y="1537335"/>
            <a:ext cx="6275070" cy="635"/>
          </a:xfrm>
          <a:prstGeom prst="line"/>
          <a:ln w="25400" cap="rnd" cmpd="sng">
            <a:solidFill>
              <a:schemeClr val="bg1">
                <a:alpha val="6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 0"/>
          <p:cNvSpPr>
            <a:spLocks/>
          </p:cNvSpPr>
          <p:nvPr/>
        </p:nvSpPr>
        <p:spPr>
          <a:xfrm rot="0">
            <a:off x="10569575" y="-420370"/>
            <a:ext cx="397510" cy="39116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11061065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11545570" y="-420370"/>
            <a:ext cx="393065" cy="386715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10085070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5166360" y="6440170"/>
            <a:ext cx="69221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- This PPT is made by Garam Blog</a:t>
            </a:r>
            <a:endParaRPr lang="ko-KR" altLang="en-US" sz="1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pic>
        <p:nvPicPr>
          <p:cNvPr id="2059" name="Picture " descr="C:/Users/JM/AppData/Roaming/PolarisOffice/ETemp/16044_20711856/fImage200596705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9090" y="590550"/>
            <a:ext cx="3004820" cy="5572760"/>
          </a:xfrm>
          <a:prstGeom prst="rect"/>
          <a:noFill/>
        </p:spPr>
      </p:pic>
      <p:pic>
        <p:nvPicPr>
          <p:cNvPr id="2060" name="그림 13" descr="C:/Users/JM/AppData/Roaming/PolarisOffice/ETemp/16044_20711856/fImage47163710696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62375" y="1676400"/>
            <a:ext cx="8005445" cy="4549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299085" y="518795"/>
            <a:ext cx="3095625" cy="5711825"/>
          </a:xfrm>
          <a:prstGeom prst="rect"/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58" name="Picture " descr="C:/Users/JM/AppData/Roaming/PolarisOffice/ETemp/16044_20711856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00" t="26858" r="13734" b="31086"/>
          <a:stretch>
            <a:fillRect/>
          </a:stretch>
        </p:blipFill>
        <p:spPr bwMode="auto">
          <a:xfrm rot="0">
            <a:off x="106680" y="116840"/>
            <a:ext cx="1224915" cy="402590"/>
          </a:xfrm>
          <a:prstGeom prst="rect"/>
          <a:noFill/>
        </p:spPr>
      </p:pic>
      <p:pic>
        <p:nvPicPr>
          <p:cNvPr id="11" name="Picture " descr="C:/Users/JM/AppData/Roaming/PolarisOffice/ETemp/16044_20711856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11460" y="142240"/>
            <a:ext cx="326390" cy="326390"/>
          </a:xfrm>
          <a:prstGeom prst="rect"/>
          <a:noFill/>
        </p:spPr>
      </p:pic>
      <p:sp>
        <p:nvSpPr>
          <p:cNvPr id="29" name="Rect 0"/>
          <p:cNvSpPr>
            <a:spLocks/>
          </p:cNvSpPr>
          <p:nvPr/>
        </p:nvSpPr>
        <p:spPr>
          <a:xfrm rot="0">
            <a:off x="11548110" y="11684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Picture " descr="C:/Users/JM/AppData/Roaming/PolarisOffice/ETemp/16044_20711856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79785" y="127635"/>
            <a:ext cx="326390" cy="326390"/>
          </a:xfrm>
          <a:prstGeom prst="rect"/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 rot="0">
            <a:off x="5161280" y="266700"/>
            <a:ext cx="6922135" cy="7086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 rot="0">
            <a:off x="5161280" y="995045"/>
            <a:ext cx="4000500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미디어 코드(3)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Rect 0"/>
          <p:cNvCxnSpPr/>
          <p:nvPr/>
        </p:nvCxnSpPr>
        <p:spPr>
          <a:xfrm rot="0">
            <a:off x="5271135" y="1537335"/>
            <a:ext cx="6275070" cy="635"/>
          </a:xfrm>
          <a:prstGeom prst="line"/>
          <a:ln w="25400" cap="rnd" cmpd="sng">
            <a:solidFill>
              <a:schemeClr val="bg1">
                <a:alpha val="6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 0"/>
          <p:cNvSpPr>
            <a:spLocks/>
          </p:cNvSpPr>
          <p:nvPr/>
        </p:nvSpPr>
        <p:spPr>
          <a:xfrm rot="0">
            <a:off x="10569575" y="-420370"/>
            <a:ext cx="397510" cy="39116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11061065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11545570" y="-420370"/>
            <a:ext cx="393065" cy="386715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10085070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5166360" y="6440170"/>
            <a:ext cx="69221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- This PPT is made by Garam Blog</a:t>
            </a:r>
            <a:endParaRPr lang="ko-KR" altLang="en-US" sz="1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pic>
        <p:nvPicPr>
          <p:cNvPr id="2059" name="Picture " descr="C:/Users/JM/AppData/Roaming/PolarisOffice/ETemp/16044_20711856/fImage200596687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9090" y="590550"/>
            <a:ext cx="3004820" cy="5572760"/>
          </a:xfrm>
          <a:prstGeom prst="rect"/>
          <a:noFill/>
        </p:spPr>
      </p:pic>
      <p:pic>
        <p:nvPicPr>
          <p:cNvPr id="2060" name="그림 14" descr="C:/Users/JM/AppData/Roaming/PolarisOffice/ETemp/16044_20711856/fImage50858711570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62375" y="1676400"/>
            <a:ext cx="7999730" cy="4553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71600" y="1103630"/>
            <a:ext cx="9448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4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 </a:t>
            </a:r>
            <a:r>
              <a:rPr lang="en-US" altLang="ko-KR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5093970" y="2498725"/>
            <a:ext cx="2004060" cy="1971040"/>
          </a:xfrm>
          <a:prstGeom prst="roundRect">
            <a:avLst>
              <a:gd name="adj" fmla="val 7022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회원정보 수정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32680" y="1882140"/>
            <a:ext cx="232727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그 외 회원정보 수정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085" y="518795"/>
            <a:ext cx="3094990" cy="57111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5161280" y="266700"/>
            <a:ext cx="69215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소개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4BD1F-DE00-464A-A2A2-7325C23A32E6}"/>
              </a:ext>
            </a:extLst>
          </p:cNvPr>
          <p:cNvSpPr txBox="1"/>
          <p:nvPr/>
        </p:nvSpPr>
        <p:spPr>
          <a:xfrm>
            <a:off x="5161280" y="995045"/>
            <a:ext cx="3943985" cy="4610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회원 </a:t>
            </a: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정보 수정 코드(1)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71135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pic>
        <p:nvPicPr>
          <p:cNvPr id="2059" name="그림 15" descr="C:/Users/JM/AppData/Roaming/PolarisOffice/ETemp/16044_20711856/fImage14669730814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7185" y="552450"/>
            <a:ext cx="3006725" cy="5648960"/>
          </a:xfrm>
          <a:prstGeom prst="rect"/>
          <a:noFill/>
        </p:spPr>
      </p:pic>
      <p:pic>
        <p:nvPicPr>
          <p:cNvPr id="2060" name="그림 16" descr="C:/Users/JM/AppData/Roaming/PolarisOffice/ETemp/16044_20711856/fImage730377673281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71900" y="1647825"/>
            <a:ext cx="7986395" cy="45840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36668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299085" y="518795"/>
            <a:ext cx="3095625" cy="5711825"/>
          </a:xfrm>
          <a:prstGeom prst="rect"/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58" name="Picture " descr="C:/Users/JM/AppData/Roaming/PolarisOffice/ETemp/16044_20711856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00" t="26858" r="13734" b="31086"/>
          <a:stretch>
            <a:fillRect/>
          </a:stretch>
        </p:blipFill>
        <p:spPr bwMode="auto">
          <a:xfrm rot="0">
            <a:off x="106680" y="116840"/>
            <a:ext cx="1224915" cy="402590"/>
          </a:xfrm>
          <a:prstGeom prst="rect"/>
          <a:noFill/>
        </p:spPr>
      </p:pic>
      <p:pic>
        <p:nvPicPr>
          <p:cNvPr id="11" name="Picture " descr="C:/Users/JM/AppData/Roaming/PolarisOffice/ETemp/16044_20711856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11460" y="142240"/>
            <a:ext cx="326390" cy="326390"/>
          </a:xfrm>
          <a:prstGeom prst="rect"/>
          <a:noFill/>
        </p:spPr>
      </p:pic>
      <p:sp>
        <p:nvSpPr>
          <p:cNvPr id="29" name="Rect 0"/>
          <p:cNvSpPr>
            <a:spLocks/>
          </p:cNvSpPr>
          <p:nvPr/>
        </p:nvSpPr>
        <p:spPr>
          <a:xfrm rot="0">
            <a:off x="11548110" y="11684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Picture " descr="C:/Users/JM/AppData/Roaming/PolarisOffice/ETemp/16044_20711856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79785" y="127635"/>
            <a:ext cx="326390" cy="326390"/>
          </a:xfrm>
          <a:prstGeom prst="rect"/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 rot="0">
            <a:off x="5161280" y="266700"/>
            <a:ext cx="6922135" cy="7086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 rot="0">
            <a:off x="5161280" y="995045"/>
            <a:ext cx="394398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회원 </a:t>
            </a: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정보 수정 코드(2)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Rect 0"/>
          <p:cNvCxnSpPr/>
          <p:nvPr/>
        </p:nvCxnSpPr>
        <p:spPr>
          <a:xfrm rot="0">
            <a:off x="5271135" y="1537335"/>
            <a:ext cx="6275070" cy="635"/>
          </a:xfrm>
          <a:prstGeom prst="line"/>
          <a:ln w="25400" cap="rnd" cmpd="sng">
            <a:solidFill>
              <a:schemeClr val="bg1">
                <a:alpha val="6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 0"/>
          <p:cNvSpPr>
            <a:spLocks/>
          </p:cNvSpPr>
          <p:nvPr/>
        </p:nvSpPr>
        <p:spPr>
          <a:xfrm rot="0">
            <a:off x="10569575" y="-420370"/>
            <a:ext cx="397510" cy="39116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11061065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11545570" y="-420370"/>
            <a:ext cx="393065" cy="386715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10085070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5166360" y="6440170"/>
            <a:ext cx="69221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- This PPT is made by Garam Blog</a:t>
            </a:r>
            <a:endParaRPr lang="ko-KR" altLang="en-US" sz="1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pic>
        <p:nvPicPr>
          <p:cNvPr id="2059" name="Picture " descr="C:/Users/JM/AppData/Roaming/PolarisOffice/ETemp/16044_20711856/fImage14669745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7185" y="552450"/>
            <a:ext cx="3006725" cy="5648960"/>
          </a:xfrm>
          <a:prstGeom prst="rect"/>
          <a:noFill/>
        </p:spPr>
      </p:pic>
      <p:pic>
        <p:nvPicPr>
          <p:cNvPr id="2060" name="그림 17" descr="C:/Users/JM/AppData/Roaming/PolarisOffice/ETemp/16044_20711856/fImage42791768996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81425" y="1619250"/>
            <a:ext cx="8009255" cy="45802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299085" y="518795"/>
            <a:ext cx="3095625" cy="5711825"/>
          </a:xfrm>
          <a:prstGeom prst="rect"/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58" name="Picture " descr="C:/Users/JM/AppData/Roaming/PolarisOffice/ETemp/16044_20711856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00" t="26858" r="13734" b="31086"/>
          <a:stretch>
            <a:fillRect/>
          </a:stretch>
        </p:blipFill>
        <p:spPr bwMode="auto">
          <a:xfrm rot="0">
            <a:off x="106680" y="116840"/>
            <a:ext cx="1224915" cy="402590"/>
          </a:xfrm>
          <a:prstGeom prst="rect"/>
          <a:noFill/>
        </p:spPr>
      </p:pic>
      <p:pic>
        <p:nvPicPr>
          <p:cNvPr id="11" name="Picture " descr="C:/Users/JM/AppData/Roaming/PolarisOffice/ETemp/16044_20711856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11460" y="142240"/>
            <a:ext cx="326390" cy="326390"/>
          </a:xfrm>
          <a:prstGeom prst="rect"/>
          <a:noFill/>
        </p:spPr>
      </p:pic>
      <p:sp>
        <p:nvSpPr>
          <p:cNvPr id="29" name="Rect 0"/>
          <p:cNvSpPr>
            <a:spLocks/>
          </p:cNvSpPr>
          <p:nvPr/>
        </p:nvSpPr>
        <p:spPr>
          <a:xfrm rot="0">
            <a:off x="11548110" y="11684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Picture " descr="C:/Users/JM/AppData/Roaming/PolarisOffice/ETemp/16044_20711856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79785" y="127635"/>
            <a:ext cx="326390" cy="326390"/>
          </a:xfrm>
          <a:prstGeom prst="rect"/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 rot="0">
            <a:off x="5161280" y="266700"/>
            <a:ext cx="6922135" cy="7086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 rot="0">
            <a:off x="5161280" y="995045"/>
            <a:ext cx="394398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회원 </a:t>
            </a:r>
            <a:r>
              <a:rPr lang="ko-KR" altLang="en-US" sz="2400" spc="3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정보 수정 코드(3)</a:t>
            </a:r>
            <a:endParaRPr lang="ko-KR" altLang="en-US" sz="2400">
              <a:solidFill>
                <a:srgbClr val="FFFFFF"/>
              </a:solidFill>
              <a:latin typeface="에스코어 드림 7 ExtraBold" charset="0"/>
              <a:ea typeface="에스코어 드림 7 ExtraBold" charset="0"/>
            </a:endParaRPr>
          </a:p>
        </p:txBody>
      </p:sp>
      <p:cxnSp>
        <p:nvCxnSpPr>
          <p:cNvPr id="10" name="Rect 0"/>
          <p:cNvCxnSpPr/>
          <p:nvPr/>
        </p:nvCxnSpPr>
        <p:spPr>
          <a:xfrm rot="0">
            <a:off x="5271135" y="1537335"/>
            <a:ext cx="6275070" cy="635"/>
          </a:xfrm>
          <a:prstGeom prst="line"/>
          <a:ln w="25400" cap="rnd" cmpd="sng">
            <a:solidFill>
              <a:schemeClr val="bg1">
                <a:alpha val="6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 0"/>
          <p:cNvSpPr>
            <a:spLocks/>
          </p:cNvSpPr>
          <p:nvPr/>
        </p:nvSpPr>
        <p:spPr>
          <a:xfrm rot="0">
            <a:off x="10569575" y="-420370"/>
            <a:ext cx="397510" cy="39116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11061065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11545570" y="-420370"/>
            <a:ext cx="393065" cy="386715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10085070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5166360" y="6440170"/>
            <a:ext cx="69221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- This PPT is made by Garam Blog</a:t>
            </a:r>
            <a:endParaRPr lang="ko-KR" altLang="en-US" sz="1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pic>
        <p:nvPicPr>
          <p:cNvPr id="2059" name="Picture " descr="C:/Users/JM/AppData/Roaming/PolarisOffice/ETemp/16044_20711856/fImage14669763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7185" y="552450"/>
            <a:ext cx="3006725" cy="5648960"/>
          </a:xfrm>
          <a:prstGeom prst="rect"/>
          <a:noFill/>
        </p:spPr>
      </p:pic>
      <p:pic>
        <p:nvPicPr>
          <p:cNvPr id="2060" name="그림 18" descr="C:/Users/JM/AppData/Roaming/PolarisOffice/ETemp/16044_20711856/fImage37455769299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71900" y="1607820"/>
            <a:ext cx="7980680" cy="46221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9256395" y="2204720"/>
            <a:ext cx="231013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68110" y="2204720"/>
            <a:ext cx="231013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652520" y="2222500"/>
            <a:ext cx="231013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93750" y="2222500"/>
            <a:ext cx="2310130" cy="40093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69" name="TextBox 68"/>
          <p:cNvSpPr txBox="1">
            <a:spLocks/>
          </p:cNvSpPr>
          <p:nvPr/>
        </p:nvSpPr>
        <p:spPr>
          <a:xfrm rot="0">
            <a:off x="4469130" y="888365"/>
            <a:ext cx="3943985" cy="4622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회원정보 수정 성공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2457450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0">
            <a:off x="1231265" y="1782445"/>
            <a:ext cx="229552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정보 수정 전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 rot="0">
            <a:off x="4470400" y="1778635"/>
            <a:ext cx="139763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실패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 rot="0">
            <a:off x="9569450" y="1788160"/>
            <a:ext cx="173482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정보 수정 후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059" name="그림 19" descr="C:/Users/JM/AppData/Roaming/PolarisOffice/ETemp/16044_20711856/fImage13682770194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8675" y="2247900"/>
            <a:ext cx="2248535" cy="3934460"/>
          </a:xfrm>
          <a:prstGeom prst="rect"/>
          <a:noFill/>
        </p:spPr>
      </p:pic>
      <p:pic>
        <p:nvPicPr>
          <p:cNvPr id="2060" name="그림 20" descr="C:/Users/JM/AppData/Roaming/PolarisOffice/ETemp/16044_20711856/fImage176047714827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86175" y="2266950"/>
            <a:ext cx="2248535" cy="3943985"/>
          </a:xfrm>
          <a:prstGeom prst="rect"/>
          <a:noFill/>
        </p:spPr>
      </p:pic>
      <p:pic>
        <p:nvPicPr>
          <p:cNvPr id="2061" name="그림 21" descr="C:/Users/JM/AppData/Roaming/PolarisOffice/ETemp/16044_20711856/fImage235417725436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05575" y="2228850"/>
            <a:ext cx="2239010" cy="3953510"/>
          </a:xfrm>
          <a:prstGeom prst="rect"/>
          <a:noFill/>
        </p:spPr>
      </p:pic>
      <p:pic>
        <p:nvPicPr>
          <p:cNvPr id="2062" name="그림 22" descr="C:/Users/JM/AppData/Roaming/PolarisOffice/ETemp/16044_20711856/fImage128057732391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96400" y="2238375"/>
            <a:ext cx="2229485" cy="3943985"/>
          </a:xfrm>
          <a:prstGeom prst="rect"/>
          <a:noFill/>
        </p:spPr>
      </p:pic>
      <p:sp>
        <p:nvSpPr>
          <p:cNvPr id="2063" name="텍스트 상자 23"/>
          <p:cNvSpPr txBox="1">
            <a:spLocks/>
          </p:cNvSpPr>
          <p:nvPr/>
        </p:nvSpPr>
        <p:spPr>
          <a:xfrm rot="0">
            <a:off x="7294880" y="1774190"/>
            <a:ext cx="139763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성공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064" name="텍스트 상자 24"/>
          <p:cNvSpPr txBox="1">
            <a:spLocks/>
          </p:cNvSpPr>
          <p:nvPr/>
        </p:nvSpPr>
        <p:spPr>
          <a:xfrm rot="0">
            <a:off x="4404995" y="158115"/>
            <a:ext cx="692213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103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71600" y="1103630"/>
            <a:ext cx="9448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4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 </a:t>
            </a:r>
            <a:r>
              <a:rPr lang="en-US" altLang="ko-KR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5093970" y="2498725"/>
            <a:ext cx="2004060" cy="1971040"/>
          </a:xfrm>
          <a:prstGeom prst="roundRect">
            <a:avLst>
              <a:gd name="adj" fmla="val 7022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로그아웃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53305" y="1890395"/>
            <a:ext cx="273494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그 외 로그아웃</a:t>
            </a:r>
            <a:r>
              <a:rPr lang="en-US" altLang="ko-KR" b="1">
                <a:solidFill>
                  <a:schemeClr val="tx1"/>
                </a:solidFill>
              </a:rPr>
              <a:t>(</a:t>
            </a:r>
            <a:r>
              <a:rPr lang="ko-KR" altLang="en-US" b="1">
                <a:solidFill>
                  <a:schemeClr val="tx1"/>
                </a:solidFill>
              </a:rPr>
              <a:t>마지막</a:t>
            </a:r>
            <a:r>
              <a:rPr lang="en-US" altLang="ko-KR" b="1">
                <a:solidFill>
                  <a:schemeClr val="tx1"/>
                </a:solidFill>
              </a:rPr>
              <a:t>)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9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79475" y="1125220"/>
            <a:ext cx="3543300" cy="536384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5161280" y="266700"/>
            <a:ext cx="69215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소개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4BD1F-DE00-464A-A2A2-7325C23A32E6}"/>
              </a:ext>
            </a:extLst>
          </p:cNvPr>
          <p:cNvSpPr txBox="1"/>
          <p:nvPr/>
        </p:nvSpPr>
        <p:spPr>
          <a:xfrm>
            <a:off x="5161280" y="995045"/>
            <a:ext cx="39433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-OTT </a:t>
            </a:r>
            <a:r>
              <a:rPr lang="ko-KR" altLang="en-US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</a:t>
            </a:r>
            <a:endParaRPr kumimoji="0" lang="en-US" altLang="ko-KR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52720" y="162496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38A16E6-1882-4D03-8126-57B796872E4E}"/>
              </a:ext>
            </a:extLst>
          </p:cNvPr>
          <p:cNvSpPr txBox="1"/>
          <p:nvPr/>
        </p:nvSpPr>
        <p:spPr>
          <a:xfrm>
            <a:off x="5161280" y="1843405"/>
            <a:ext cx="6457950" cy="476567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0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-</a:t>
            </a:r>
            <a:r>
              <a:rPr lang="en-US" altLang="ko-KR" sz="2800" b="1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 </a:t>
            </a:r>
            <a:r>
              <a:rPr lang="ko-KR" altLang="en-US" sz="2800" b="1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소개</a:t>
            </a:r>
            <a:endParaRPr lang="ko-KR" altLang="en-US" sz="20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0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   </a:t>
            </a:r>
            <a:r>
              <a:rPr lang="ko-KR" altLang="en-US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넷플릭스</a:t>
            </a:r>
            <a:r>
              <a:rPr lang="en-US" altLang="ko-KR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(OTT) 영화정보를 볼수있다.</a:t>
            </a:r>
            <a:endParaRPr lang="ko-KR" altLang="en-US" sz="20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0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000" cap="none" i="0" b="0" strike="noStrike">
              <a:ln w="9525" cap="flat" cmpd="sng">
                <a:noFill/>
                <a:prstDash/>
              </a:ln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  <a:cs typeface="+mn-cs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000" cap="none" i="0" b="0" strike="noStrike">
              <a:ln w="9525" cap="flat" cmpd="sng">
                <a:noFill/>
                <a:prstDash/>
              </a:ln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  <a:cs typeface="+mn-cs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2000" cap="none" i="0" b="0" strike="noStrike">
              <a:ln w="9525" cap="flat" cmpd="sng">
                <a:noFill/>
                <a:prstDash/>
              </a:ln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  <a:cs typeface="+mn-cs"/>
            </a:endParaRPr>
          </a:p>
          <a:p>
            <a:pPr marL="342900" indent="-34290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Font typeface="에스코어 드림 5 Medium"/>
              <a:buChar char="-"/>
              <a:defRPr/>
            </a:pPr>
            <a:r>
              <a:rPr lang="ko-KR" altLang="en-US" sz="2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기능 구현</a:t>
            </a:r>
            <a:endParaRPr lang="ko-KR" altLang="en-US" sz="28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    (</a:t>
            </a:r>
            <a:r>
              <a:rPr lang="ko-KR" altLang="en-US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1) 회원가입</a:t>
            </a:r>
            <a:endParaRPr lang="ko-KR" altLang="en-US" sz="18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    (2) </a:t>
            </a:r>
            <a:r>
              <a:rPr lang="ko-KR" altLang="en-US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로그인</a:t>
            </a:r>
            <a:endParaRPr lang="ko-KR" altLang="en-US" sz="18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    (3) </a:t>
            </a:r>
            <a:r>
              <a:rPr lang="ko-KR" altLang="en-US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결제</a:t>
            </a:r>
            <a:endParaRPr lang="ko-KR" altLang="en-US" sz="18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    (4) </a:t>
            </a:r>
            <a:r>
              <a:rPr lang="ko-KR" altLang="en-US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회원정보 수정</a:t>
            </a:r>
            <a:endParaRPr lang="ko-KR" altLang="en-US" sz="18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    (5) </a:t>
            </a:r>
            <a:r>
              <a:rPr lang="ko-KR" altLang="en-US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미디어</a:t>
            </a:r>
            <a:endParaRPr lang="ko-KR" altLang="en-US" sz="18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    (6) </a:t>
            </a:r>
            <a:r>
              <a:rPr lang="ko-KR" altLang="en-US" sz="18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로그아웃</a:t>
            </a:r>
            <a:endParaRPr lang="ko-KR" altLang="en-US" sz="18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000">
                <a:solidFill>
                  <a:srgbClr val="FFFFFF">
                    <a:lumMod val="95000"/>
                  </a:srgbClr>
                </a:solidFill>
                <a:latin typeface="에스코어 드림 5 Medium" charset="0"/>
                <a:ea typeface="에스코어 드림 5 Medium" charset="0"/>
              </a:rPr>
              <a:t>   </a:t>
            </a:r>
            <a:endParaRPr lang="ko-KR" altLang="en-US" sz="2000">
              <a:solidFill>
                <a:srgbClr val="FFFFFF">
                  <a:lumMod val="95000"/>
                </a:srgbClr>
              </a:solidFill>
              <a:latin typeface="에스코어 드림 5 Medium" charset="0"/>
              <a:ea typeface="에스코어 드림 5 Medium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" y="1160145"/>
            <a:ext cx="3475990" cy="5292725"/>
          </a:xfrm>
          <a:prstGeom prst="rect">
            <a:avLst/>
          </a:prstGeom>
        </p:spPr>
      </p:pic>
      <p:sp>
        <p:nvSpPr>
          <p:cNvPr id="2059" name="텍스트 상자 25"/>
          <p:cNvSpPr txBox="1">
            <a:spLocks/>
          </p:cNvSpPr>
          <p:nvPr/>
        </p:nvSpPr>
        <p:spPr>
          <a:xfrm rot="0">
            <a:off x="2266950" y="752475"/>
            <a:ext cx="285813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OTT 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29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  <p:bldP spid="70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085" y="518795"/>
            <a:ext cx="3094990" cy="57111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5161280" y="266700"/>
            <a:ext cx="69215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소개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4BD1F-DE00-464A-A2A2-7325C23A32E6}"/>
              </a:ext>
            </a:extLst>
          </p:cNvPr>
          <p:cNvSpPr txBox="1"/>
          <p:nvPr/>
        </p:nvSpPr>
        <p:spPr>
          <a:xfrm>
            <a:off x="5161280" y="995045"/>
            <a:ext cx="39433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30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로그아웃 코드</a:t>
            </a:r>
            <a:endParaRPr kumimoji="0" lang="en-US" altLang="ko-KR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71135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" y="518795"/>
            <a:ext cx="3013710" cy="57111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730375"/>
            <a:ext cx="8089900" cy="45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195705" y="124460"/>
            <a:ext cx="9448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4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 </a:t>
            </a:r>
            <a:r>
              <a:rPr lang="en-US" altLang="ko-KR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941070" y="5231130"/>
            <a:ext cx="2004060" cy="129921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47789-1ED4-4C9D-8FE2-3A61EC03624C}"/>
              </a:ext>
            </a:extLst>
          </p:cNvPr>
          <p:cNvSpPr/>
          <p:nvPr/>
        </p:nvSpPr>
        <p:spPr>
          <a:xfrm>
            <a:off x="941070" y="2443480"/>
            <a:ext cx="2004060" cy="1297940"/>
          </a:xfrm>
          <a:prstGeom prst="roundRect">
            <a:avLst>
              <a:gd name="adj" fmla="val 702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986AE8-BDA2-4CC4-9F01-3CC5E39D9B04}"/>
              </a:ext>
            </a:extLst>
          </p:cNvPr>
          <p:cNvSpPr/>
          <p:nvPr/>
        </p:nvSpPr>
        <p:spPr>
          <a:xfrm>
            <a:off x="941070" y="1039495"/>
            <a:ext cx="2004060" cy="1299210"/>
          </a:xfrm>
          <a:prstGeom prst="roundRect">
            <a:avLst>
              <a:gd name="adj" fmla="val 702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393055-DF85-4414-BEAB-D5D58C26D800}"/>
              </a:ext>
            </a:extLst>
          </p:cNvPr>
          <p:cNvSpPr/>
          <p:nvPr/>
        </p:nvSpPr>
        <p:spPr>
          <a:xfrm>
            <a:off x="941070" y="3846195"/>
            <a:ext cx="2004060" cy="1299210"/>
          </a:xfrm>
          <a:prstGeom prst="roundRect">
            <a:avLst>
              <a:gd name="adj" fmla="val 702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9885" y="539115"/>
            <a:ext cx="647065" cy="36893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후기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9915" y="2490470"/>
            <a:ext cx="6972300" cy="12052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29915" y="3893185"/>
            <a:ext cx="6972300" cy="12052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29915" y="5278120"/>
            <a:ext cx="6972300" cy="12052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9915" y="1087120"/>
            <a:ext cx="6972300" cy="12052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8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E72D3D-445A-4DA8-BB5A-1128DBFB34D0}"/>
              </a:ext>
            </a:extLst>
          </p:cNvPr>
          <p:cNvSpPr/>
          <p:nvPr/>
        </p:nvSpPr>
        <p:spPr>
          <a:xfrm>
            <a:off x="0" y="625475"/>
            <a:ext cx="12192000" cy="5607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FDCBF9-C471-47F9-B09E-1642583794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24668"/>
          <a:stretch/>
        </p:blipFill>
        <p:spPr>
          <a:xfrm flipH="1">
            <a:off x="0" y="625475"/>
            <a:ext cx="12192000" cy="56699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602615"/>
            <a:ext cx="12192000" cy="5715635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458E0D-B888-4117-8FCA-562968C9C72D}"/>
              </a:ext>
            </a:extLst>
          </p:cNvPr>
          <p:cNvGrpSpPr/>
          <p:nvPr/>
        </p:nvGrpSpPr>
        <p:grpSpPr>
          <a:xfrm>
            <a:off x="393700" y="2255520"/>
            <a:ext cx="1258570" cy="512445"/>
            <a:chOff x="393700" y="2255520"/>
            <a:chExt cx="1258570" cy="512445"/>
          </a:xfrm>
        </p:grpSpPr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1C9418F4-AC9D-4B8C-BDD6-DFA40766F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00" y="2255520"/>
              <a:ext cx="505460" cy="512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C6F0D3-883A-466A-B30D-F11A4B759321}"/>
                </a:ext>
              </a:extLst>
            </p:cNvPr>
            <p:cNvSpPr txBox="1"/>
            <p:nvPr/>
          </p:nvSpPr>
          <p:spPr>
            <a:xfrm>
              <a:off x="646430" y="2326640"/>
              <a:ext cx="1005840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시리즈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700" y="2839085"/>
            <a:ext cx="6922135" cy="9226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1. Contents </a:t>
            </a:r>
            <a:endParaRPr lang="ko-KR" altLang="en-US" sz="5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365" y="5382260"/>
            <a:ext cx="1374140" cy="399415"/>
            <a:chOff x="761365" y="5382260"/>
            <a:chExt cx="1374140" cy="39941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761365" y="5382260"/>
              <a:ext cx="1374140" cy="399415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1038225" y="5488305"/>
              <a:ext cx="177800" cy="2082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1187450" y="5442585"/>
              <a:ext cx="870585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fontAlgn="auto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400" cap="none" spc="300" i="0" b="0" strike="noStrike">
                  <a:solidFill>
                    <a:schemeClr val="tx1"/>
                  </a:solidFill>
                  <a:latin typeface="에스코어 드림 7 ExtraBold" charset="0"/>
                  <a:ea typeface="에스코어 드림 7 ExtraBold" charset="0"/>
                  <a:cs typeface="+mn-cs"/>
                </a:rPr>
                <a:t>재생</a:t>
              </a:r>
              <a:endParaRPr lang="ko-KR" altLang="en-US" sz="1400" cap="none" i="0" b="0" strike="noStrike">
                <a:solidFill>
                  <a:schemeClr val="tx1"/>
                </a:solidFill>
                <a:latin typeface="에스코어 드림 7 ExtraBold" charset="0"/>
                <a:ea typeface="에스코어 드림 7 ExtraBold" charset="0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25" y="5392420"/>
            <a:ext cx="1374140" cy="399415"/>
            <a:chOff x="2397125" y="5392420"/>
            <a:chExt cx="1374140" cy="39941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2397125" y="5392420"/>
              <a:ext cx="1374140" cy="399415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2453005" y="5438140"/>
              <a:ext cx="126365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rtl="0" algn="ctr" fontAlgn="auto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400" cap="none" spc="300" i="0" b="0" strike="noStrike">
                  <a:solidFill>
                    <a:schemeClr val="tx1"/>
                  </a:solidFill>
                  <a:latin typeface="에스코어 드림 7 ExtraBold" charset="0"/>
                  <a:ea typeface="에스코어 드림 7 ExtraBold" charset="0"/>
                  <a:cs typeface="+mn-cs"/>
                </a:rPr>
                <a:t>상세</a:t>
              </a:r>
              <a:r>
                <a:rPr lang="ko-KR" altLang="en-US" sz="1400" cap="none" spc="300" i="0" b="0" strike="noStrike">
                  <a:solidFill>
                    <a:schemeClr val="tx1"/>
                  </a:solidFill>
                  <a:latin typeface="에스코어 드림 7 ExtraBold" charset="0"/>
                  <a:ea typeface="에스코어 드림 7 ExtraBold" charset="0"/>
                  <a:cs typeface="+mn-cs"/>
                </a:rPr>
                <a:t> </a:t>
              </a:r>
              <a:r>
                <a:rPr lang="ko-KR" altLang="en-US" sz="1400" cap="none" spc="300" i="0" b="0" strike="noStrike">
                  <a:solidFill>
                    <a:schemeClr val="tx1"/>
                  </a:solidFill>
                  <a:latin typeface="에스코어 드림 7 ExtraBold" charset="0"/>
                  <a:ea typeface="에스코어 드림 7 ExtraBold" charset="0"/>
                  <a:cs typeface="+mn-cs"/>
                </a:rPr>
                <a:t>정보</a:t>
              </a:r>
              <a:endParaRPr lang="ko-KR" altLang="en-US" sz="1400" cap="none" i="0" b="0" strike="noStrike">
                <a:solidFill>
                  <a:schemeClr val="tx1"/>
                </a:solidFill>
                <a:latin typeface="에스코어 드림 7 ExtraBold" charset="0"/>
                <a:ea typeface="에스코어 드림 7 ExtraBold" charset="0"/>
                <a:cs typeface="+mn-cs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B37605-23AE-4471-ABDD-9E985283D48D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BCC3FD-9DF4-4D84-95BC-A50FC46DCC5A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D26EB75-4847-461B-9DE4-0825008FCCC3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C3EA1F6-2B42-4A0F-AF6F-5945794FC04B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33859B-95BE-4F8B-BE1F-67BBF93F590B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</p:spTree>
    <p:extLst>
      <p:ext uri="{BB962C8B-B14F-4D97-AF65-F5344CB8AC3E}">
        <p14:creationId xmlns:p14="http://schemas.microsoft.com/office/powerpoint/2010/main" val="89481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30960" y="2923540"/>
            <a:ext cx="9448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14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JM/AppData/Roaming/PolarisOffice/ETemp/16044_20711856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00" t="26858" r="13734" b="31086"/>
          <a:stretch>
            <a:fillRect/>
          </a:stretch>
        </p:blipFill>
        <p:spPr bwMode="auto">
          <a:xfrm rot="0">
            <a:off x="106680" y="76200"/>
            <a:ext cx="1224915" cy="402590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1330960" y="2923540"/>
            <a:ext cx="944943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5 Medium" charset="0"/>
                <a:ea typeface="에스코어 드림 5 Medium" charset="0"/>
                <a:cs typeface="+mn-cs"/>
              </a:rPr>
              <a:t>소개</a:t>
            </a:r>
            <a:endParaRPr lang="ko-KR" altLang="en-US" sz="40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5 Medium" charset="0"/>
              <a:ea typeface="에스코어 드림 5 Medium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71600" y="1103630"/>
            <a:ext cx="9448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4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 </a:t>
            </a:r>
            <a:r>
              <a:rPr lang="en-US" altLang="ko-KR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94107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47789-1ED4-4C9D-8FE2-3A61EC03624C}"/>
              </a:ext>
            </a:extLst>
          </p:cNvPr>
          <p:cNvSpPr/>
          <p:nvPr/>
        </p:nvSpPr>
        <p:spPr>
          <a:xfrm>
            <a:off x="374523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로그인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986AE8-BDA2-4CC4-9F01-3CC5E39D9B04}"/>
              </a:ext>
            </a:extLst>
          </p:cNvPr>
          <p:cNvSpPr/>
          <p:nvPr/>
        </p:nvSpPr>
        <p:spPr>
          <a:xfrm>
            <a:off x="654939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결제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393055-DF85-4414-BEAB-D5D58C26D800}"/>
              </a:ext>
            </a:extLst>
          </p:cNvPr>
          <p:cNvSpPr/>
          <p:nvPr/>
        </p:nvSpPr>
        <p:spPr>
          <a:xfrm>
            <a:off x="935355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미디어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0E451-D47B-4F47-95F8-C63EE1087A7F}"/>
              </a:ext>
            </a:extLst>
          </p:cNvPr>
          <p:cNvSpPr txBox="1"/>
          <p:nvPr/>
        </p:nvSpPr>
        <p:spPr>
          <a:xfrm>
            <a:off x="105918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068ABA-834B-43F2-B5EB-82E2BC6C87C2}"/>
              </a:ext>
            </a:extLst>
          </p:cNvPr>
          <p:cNvSpPr txBox="1"/>
          <p:nvPr/>
        </p:nvSpPr>
        <p:spPr>
          <a:xfrm>
            <a:off x="386334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6C6DB-71D0-4A19-A89A-6E13C5D1E588}"/>
              </a:ext>
            </a:extLst>
          </p:cNvPr>
          <p:cNvSpPr txBox="1"/>
          <p:nvPr/>
        </p:nvSpPr>
        <p:spPr>
          <a:xfrm>
            <a:off x="666750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CE63E6-FB69-4023-9FF0-A0DAC6C2684C}"/>
              </a:ext>
            </a:extLst>
          </p:cNvPr>
          <p:cNvSpPr txBox="1"/>
          <p:nvPr/>
        </p:nvSpPr>
        <p:spPr>
          <a:xfrm>
            <a:off x="947166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55590" y="1925955"/>
            <a:ext cx="119443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조원 소개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1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7" grpId="0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71600" y="1103630"/>
            <a:ext cx="94488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4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조 </a:t>
            </a:r>
            <a:r>
              <a:rPr lang="en-US" altLang="ko-KR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4000" noProof="0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94107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47789-1ED4-4C9D-8FE2-3A61EC03624C}"/>
              </a:ext>
            </a:extLst>
          </p:cNvPr>
          <p:cNvSpPr/>
          <p:nvPr/>
        </p:nvSpPr>
        <p:spPr>
          <a:xfrm>
            <a:off x="374523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로그인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986AE8-BDA2-4CC4-9F01-3CC5E39D9B04}"/>
              </a:ext>
            </a:extLst>
          </p:cNvPr>
          <p:cNvSpPr/>
          <p:nvPr/>
        </p:nvSpPr>
        <p:spPr>
          <a:xfrm>
            <a:off x="654939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결제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393055-DF85-4414-BEAB-D5D58C26D800}"/>
              </a:ext>
            </a:extLst>
          </p:cNvPr>
          <p:cNvSpPr/>
          <p:nvPr/>
        </p:nvSpPr>
        <p:spPr>
          <a:xfrm>
            <a:off x="935355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미디어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0E451-D47B-4F47-95F8-C63EE1087A7F}"/>
              </a:ext>
            </a:extLst>
          </p:cNvPr>
          <p:cNvSpPr txBox="1"/>
          <p:nvPr/>
        </p:nvSpPr>
        <p:spPr>
          <a:xfrm>
            <a:off x="105918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068ABA-834B-43F2-B5EB-82E2BC6C87C2}"/>
              </a:ext>
            </a:extLst>
          </p:cNvPr>
          <p:cNvSpPr txBox="1"/>
          <p:nvPr/>
        </p:nvSpPr>
        <p:spPr>
          <a:xfrm>
            <a:off x="386334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6C6DB-71D0-4A19-A89A-6E13C5D1E588}"/>
              </a:ext>
            </a:extLst>
          </p:cNvPr>
          <p:cNvSpPr txBox="1"/>
          <p:nvPr/>
        </p:nvSpPr>
        <p:spPr>
          <a:xfrm>
            <a:off x="666750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CE63E6-FB69-4023-9FF0-A0DAC6C2684C}"/>
              </a:ext>
            </a:extLst>
          </p:cNvPr>
          <p:cNvSpPr txBox="1"/>
          <p:nvPr/>
        </p:nvSpPr>
        <p:spPr>
          <a:xfrm>
            <a:off x="9471660" y="4692015"/>
            <a:ext cx="1767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이름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23815" y="1925955"/>
            <a:ext cx="194500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>
                <a:solidFill>
                  <a:schemeClr val="tx1"/>
                </a:solidFill>
              </a:rPr>
              <a:t>회원가입 페이지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9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317 -0.00018 " pathEditMode="relative" ptsTypes="AA" rAng="0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-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463 0.00037 " pathEditMode="relative" ptsTypes="AA" rAng="0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3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085" y="518795"/>
            <a:ext cx="3094990" cy="57111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5161280" y="266700"/>
            <a:ext cx="69215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소개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4BD1F-DE00-464A-A2A2-7325C23A32E6}"/>
              </a:ext>
            </a:extLst>
          </p:cNvPr>
          <p:cNvSpPr txBox="1"/>
          <p:nvPr/>
        </p:nvSpPr>
        <p:spPr>
          <a:xfrm>
            <a:off x="5161280" y="995045"/>
            <a:ext cx="41846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회원 가입 코드</a:t>
            </a:r>
            <a:r>
              <a:rPr kumimoji="0" lang="en-US" altLang="ko-KR" sz="24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폴더 생성</a:t>
            </a:r>
            <a:r>
              <a:rPr kumimoji="0" lang="en-US" altLang="ko-KR" sz="24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)</a:t>
            </a:r>
            <a:endParaRPr kumimoji="0" lang="en-US" altLang="ko-KR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71135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570230"/>
            <a:ext cx="2977515" cy="5609590"/>
          </a:xfrm>
          <a:prstGeom prst="rect">
            <a:avLst/>
          </a:prstGeom>
        </p:spPr>
      </p:pic>
      <p:pic>
        <p:nvPicPr>
          <p:cNvPr id="2059" name="그림 3" descr="C:/Users/JM/AppData/Roaming/PolarisOffice/ETemp/16044_20711856/fImage574596464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33800" y="1647825"/>
            <a:ext cx="7999730" cy="45840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1037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9085" y="518795"/>
            <a:ext cx="3094990" cy="57111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60" y="142240"/>
            <a:ext cx="325755" cy="325755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4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85" y="127635"/>
            <a:ext cx="325755" cy="32575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5161280" y="266700"/>
            <a:ext cx="692150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noProof="0" dirty="0" smtClean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 소개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4BD1F-DE00-464A-A2A2-7325C23A32E6}"/>
              </a:ext>
            </a:extLst>
          </p:cNvPr>
          <p:cNvSpPr txBox="1"/>
          <p:nvPr/>
        </p:nvSpPr>
        <p:spPr>
          <a:xfrm>
            <a:off x="5161280" y="995045"/>
            <a:ext cx="39433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회원 가입 코드</a:t>
            </a:r>
            <a:r>
              <a:rPr kumimoji="0" lang="en-US" altLang="ko-KR" sz="24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가입</a:t>
            </a:r>
            <a:r>
              <a:rPr kumimoji="0" lang="en-US" altLang="ko-KR" sz="24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)</a:t>
            </a:r>
            <a:endParaRPr kumimoji="0" lang="en-US" altLang="ko-KR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71135" y="1537335"/>
            <a:ext cx="6274435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575" y="-420370"/>
            <a:ext cx="396875" cy="390525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65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570" y="-420370"/>
            <a:ext cx="392430" cy="38608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5070" y="-420370"/>
            <a:ext cx="389890" cy="3835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155C5-9CBD-43D8-9FD8-66248990C4BE}"/>
              </a:ext>
            </a:extLst>
          </p:cNvPr>
          <p:cNvSpPr txBox="1"/>
          <p:nvPr/>
        </p:nvSpPr>
        <p:spPr>
          <a:xfrm>
            <a:off x="5166360" y="6440170"/>
            <a:ext cx="6921500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This PPT is made by Garam Blog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570230"/>
            <a:ext cx="2977515" cy="5609590"/>
          </a:xfrm>
          <a:prstGeom prst="rect">
            <a:avLst/>
          </a:prstGeom>
        </p:spPr>
      </p:pic>
      <p:pic>
        <p:nvPicPr>
          <p:cNvPr id="2059" name="그림 4" descr="C:/Users/JM/AppData/Roaming/PolarisOffice/ETemp/16044_20711856/fImage68492647846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33800" y="1590675"/>
            <a:ext cx="7980680" cy="463550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15861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299085" y="518795"/>
            <a:ext cx="3095625" cy="5711825"/>
          </a:xfrm>
          <a:prstGeom prst="rect"/>
          <a:ln w="127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pic>
        <p:nvPicPr>
          <p:cNvPr id="2058" name="Picture " descr="C:/Users/JM/AppData/Roaming/PolarisOffice/ETemp/16044_20711856/image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00" t="26858" r="13734" b="31086"/>
          <a:stretch>
            <a:fillRect/>
          </a:stretch>
        </p:blipFill>
        <p:spPr bwMode="auto">
          <a:xfrm rot="0">
            <a:off x="106680" y="116840"/>
            <a:ext cx="1224915" cy="402590"/>
          </a:xfrm>
          <a:prstGeom prst="rect"/>
          <a:noFill/>
        </p:spPr>
      </p:pic>
      <p:pic>
        <p:nvPicPr>
          <p:cNvPr id="11" name="Picture " descr="C:/Users/JM/AppData/Roaming/PolarisOffice/ETemp/16044_20711856/image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11460" y="142240"/>
            <a:ext cx="326390" cy="326390"/>
          </a:xfrm>
          <a:prstGeom prst="rect"/>
          <a:noFill/>
        </p:spPr>
      </p:pic>
      <p:sp>
        <p:nvSpPr>
          <p:cNvPr id="29" name="Rect 0"/>
          <p:cNvSpPr>
            <a:spLocks/>
          </p:cNvSpPr>
          <p:nvPr/>
        </p:nvSpPr>
        <p:spPr>
          <a:xfrm rot="0">
            <a:off x="11548110" y="11684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Picture " descr="C:/Users/JM/AppData/Roaming/PolarisOffice/ETemp/16044_20711856/image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79785" y="127635"/>
            <a:ext cx="326390" cy="326390"/>
          </a:xfrm>
          <a:prstGeom prst="rect"/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 rot="0">
            <a:off x="5161280" y="266700"/>
            <a:ext cx="6922135" cy="7086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4000"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</a:rPr>
              <a:t>프로그램 소개</a:t>
            </a:r>
            <a:r>
              <a:rPr lang="en-US" altLang="ko-KR" sz="24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 rot="0">
            <a:off x="5161280" y="995045"/>
            <a:ext cx="4185285" cy="4610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회원</a:t>
            </a: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가입</a:t>
            </a: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 </a:t>
            </a:r>
            <a:r>
              <a:rPr lang="ko-KR" altLang="en-US" sz="2400" cap="none" spc="300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코드(중복처리)</a:t>
            </a:r>
            <a:endParaRPr lang="ko-KR" altLang="en-US" sz="24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cxnSp>
        <p:nvCxnSpPr>
          <p:cNvPr id="10" name="Rect 0"/>
          <p:cNvCxnSpPr/>
          <p:nvPr/>
        </p:nvCxnSpPr>
        <p:spPr>
          <a:xfrm rot="0">
            <a:off x="5271135" y="1537335"/>
            <a:ext cx="6275070" cy="635"/>
          </a:xfrm>
          <a:prstGeom prst="line"/>
          <a:ln w="25400" cap="rnd" cmpd="sng">
            <a:solidFill>
              <a:schemeClr val="bg1">
                <a:alpha val="69803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 0"/>
          <p:cNvSpPr>
            <a:spLocks/>
          </p:cNvSpPr>
          <p:nvPr/>
        </p:nvSpPr>
        <p:spPr>
          <a:xfrm rot="0">
            <a:off x="10569575" y="-420370"/>
            <a:ext cx="397510" cy="39116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11061065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11545570" y="-420370"/>
            <a:ext cx="393065" cy="386715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10085070" y="-420370"/>
            <a:ext cx="390525" cy="384175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 rot="0">
            <a:off x="5166360" y="6440170"/>
            <a:ext cx="6922135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200" cap="none" i="0" b="0" strike="noStrike">
                <a:ln w="9525" cap="flat" cmpd="sng">
                  <a:noFill/>
                  <a:prstDash/>
                </a:ln>
                <a:solidFill>
                  <a:srgbClr val="FFFFFF"/>
                </a:solidFill>
                <a:latin typeface="에스코어 드림 7 ExtraBold" charset="0"/>
                <a:ea typeface="에스코어 드림 7 ExtraBold" charset="0"/>
                <a:cs typeface="+mn-cs"/>
              </a:rPr>
              <a:t>- This PPT is made by Garam Blog</a:t>
            </a:r>
            <a:endParaRPr lang="ko-KR" altLang="en-US" sz="1200" cap="none" i="0" b="0" strike="noStrike">
              <a:ln w="9525" cap="flat" cmpd="sng">
                <a:noFill/>
                <a:prstDash/>
              </a:ln>
              <a:solidFill>
                <a:srgbClr val="FFFFFF"/>
              </a:solidFill>
              <a:latin typeface="에스코어 드림 7 ExtraBold" charset="0"/>
              <a:ea typeface="에스코어 드림 7 ExtraBold" charset="0"/>
              <a:cs typeface="+mn-cs"/>
            </a:endParaRPr>
          </a:p>
        </p:txBody>
      </p:sp>
      <p:pic>
        <p:nvPicPr>
          <p:cNvPr id="2" name="Picture " descr="C:/Users/JM/AppData/Roaming/PolarisOffice/ETemp/16044_20711856/image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0045" y="570230"/>
            <a:ext cx="2978150" cy="5610225"/>
          </a:xfrm>
          <a:prstGeom prst="rect"/>
          <a:noFill/>
        </p:spPr>
      </p:pic>
      <p:pic>
        <p:nvPicPr>
          <p:cNvPr id="2059" name="그림 5" descr="C:/Users/JM/AppData/Roaming/PolarisOffice/ETemp/16044_20711856/fImage13385648633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00475" y="1619250"/>
            <a:ext cx="7978775" cy="46107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9" grpId="1" animBg="1"/>
    </p:bldLst>
  </p:timing>
</p:sld>
</file>

<file path=ppt/theme/theme1.xml><?xml version="1.0" encoding="utf-8"?>
<a:theme xmlns:a="http://schemas.openxmlformats.org/drawingml/2006/main" name="넷플릭스 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33</Pages>
  <Paragraphs>189</Paragraphs>
  <Words>489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Cho minji</dc:creator>
  <cp:lastModifiedBy>ekdlfemd</cp:lastModifiedBy>
  <dc:title>PowerPoint 프레젠테이션</dc:title>
  <cp:version>9.104.131.47063</cp:version>
  <dcterms:modified xsi:type="dcterms:W3CDTF">2022-09-16T12:16:13Z</dcterms:modified>
</cp:coreProperties>
</file>